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  <p:sldMasterId id="2147483738" r:id="rId2"/>
  </p:sldMasterIdLst>
  <p:notesMasterIdLst>
    <p:notesMasterId r:id="rId10"/>
  </p:notesMasterIdLst>
  <p:handoutMasterIdLst>
    <p:handoutMasterId r:id="rId11"/>
  </p:handoutMasterIdLst>
  <p:sldIdLst>
    <p:sldId id="415" r:id="rId3"/>
    <p:sldId id="412" r:id="rId4"/>
    <p:sldId id="418" r:id="rId5"/>
    <p:sldId id="421" r:id="rId6"/>
    <p:sldId id="420" r:id="rId7"/>
    <p:sldId id="419" r:id="rId8"/>
    <p:sldId id="409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D7FF"/>
    <a:srgbClr val="00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9" autoAdjust="0"/>
    <p:restoredTop sz="95680" autoAdjust="0"/>
  </p:normalViewPr>
  <p:slideViewPr>
    <p:cSldViewPr snapToGrid="0" snapToObjects="1">
      <p:cViewPr varScale="1">
        <p:scale>
          <a:sx n="103" d="100"/>
          <a:sy n="103" d="100"/>
        </p:scale>
        <p:origin x="52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27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9B3D7-15CB-9343-AA49-EFB5A8F33F18}" type="datetimeFigureOut">
              <a:rPr lang="en-US" smtClean="0"/>
              <a:t>2/9/17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BD6B-3536-BC44-B54A-7079C6CEB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3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2/9/17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02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 smtClean="0"/>
              <a:t>BEGINNER PROGRAMMING LESSON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By Sanjay and Arvind </a:t>
            </a:r>
            <a:r>
              <a:rPr lang="en-US" dirty="0" err="1" smtClean="0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77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7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81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04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80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2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0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17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39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360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405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314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74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8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3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76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25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53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91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24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© EV3Lessons.com, 2017 Last Update: (2/09/2017)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4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lego.com/en-us/downloads/mindstorms-ev3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ego.com/en-us/mindstorms/downloads/download-softwar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Updating Your Software and Firmware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BEGINNER PROGRAMMING LESSON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711108" y="4592409"/>
            <a:ext cx="1700816" cy="10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61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Learn </a:t>
            </a:r>
            <a:r>
              <a:rPr lang="en-US" dirty="0" smtClean="0"/>
              <a:t>how to update the software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update the firmware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71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bother with updates?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844746" cy="437356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When you first receive your EV3, you should update both your EV3 software and brick firmware versions. 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Many users continue to run the default </a:t>
            </a:r>
            <a:r>
              <a:rPr lang="en-US" dirty="0"/>
              <a:t>software and firmware versions. 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There </a:t>
            </a:r>
            <a:r>
              <a:rPr lang="en-US" dirty="0"/>
              <a:t>have been important bug fixes and new features since the EV3 first came out. </a:t>
            </a:r>
            <a:endParaRPr lang="en-US" dirty="0" smtClean="0"/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For example, the VM Program Instruction Break error was resolved in the last update in 2016.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496" y="2345725"/>
            <a:ext cx="1760887" cy="259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NOTE: Two EDITIONS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116" y="2785183"/>
            <a:ext cx="2395230" cy="469876"/>
          </a:xfrm>
        </p:spPr>
        <p:txBody>
          <a:bodyPr/>
          <a:lstStyle/>
          <a:p>
            <a:pPr algn="ctr"/>
            <a:r>
              <a:rPr lang="en-US" dirty="0" smtClean="0"/>
              <a:t>Home Edition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55621" y="2786044"/>
            <a:ext cx="3534032" cy="498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Education Edition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5930" r="16448"/>
          <a:stretch/>
        </p:blipFill>
        <p:spPr>
          <a:xfrm>
            <a:off x="662116" y="3441418"/>
            <a:ext cx="3063445" cy="25482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654" r="5481"/>
          <a:stretch/>
        </p:blipFill>
        <p:spPr>
          <a:xfrm>
            <a:off x="4202723" y="3548112"/>
            <a:ext cx="4499952" cy="27295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9616" y="1274563"/>
            <a:ext cx="7435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There are two different EV3 brick firmware and programming software available: Home and </a:t>
            </a:r>
            <a:r>
              <a:rPr lang="en-US" dirty="0" smtClean="0"/>
              <a:t>Education Editions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To learn about the </a:t>
            </a:r>
            <a:r>
              <a:rPr lang="en-US" dirty="0" smtClean="0"/>
              <a:t>differences between the two, </a:t>
            </a:r>
            <a:r>
              <a:rPr lang="en-US" dirty="0"/>
              <a:t>read http://ev3lessons.com/2017/01/17/Home-vs-</a:t>
            </a:r>
            <a:r>
              <a:rPr lang="en-US" dirty="0" err="1"/>
              <a:t>Edu.html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87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update your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06611"/>
            <a:ext cx="4646141" cy="4373563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AutoNum type="arabicParenR"/>
            </a:pPr>
            <a:r>
              <a:rPr lang="en-US" dirty="0" smtClean="0"/>
              <a:t>Open the EV3 Programming Software you installed earlier</a:t>
            </a:r>
          </a:p>
          <a:p>
            <a:pPr marL="457200" indent="-457200">
              <a:buAutoNum type="arabicParenR"/>
            </a:pPr>
            <a:r>
              <a:rPr lang="en-US" dirty="0" smtClean="0"/>
              <a:t>From the Help Menu, pick “About LEGO MINDSTORMS EV3”</a:t>
            </a:r>
          </a:p>
          <a:p>
            <a:pPr marL="457200" indent="-457200">
              <a:buAutoNum type="arabicParenR"/>
            </a:pPr>
            <a:r>
              <a:rPr lang="en-US" dirty="0" smtClean="0"/>
              <a:t>A </a:t>
            </a:r>
            <a:r>
              <a:rPr lang="en-US" dirty="0"/>
              <a:t>pop-up window will appear, showing </a:t>
            </a:r>
            <a:r>
              <a:rPr lang="en-US" dirty="0" smtClean="0"/>
              <a:t>the version of the software you are running (Home or Education and the Version number)</a:t>
            </a:r>
          </a:p>
          <a:p>
            <a:pPr marL="457200" indent="-457200">
              <a:buAutoNum type="arabicParenR"/>
            </a:pPr>
            <a:r>
              <a:rPr lang="en-US" dirty="0" smtClean="0"/>
              <a:t>Download and install a newer version if needed from the following pages:</a:t>
            </a:r>
            <a:endParaRPr lang="en-US" dirty="0"/>
          </a:p>
          <a:p>
            <a:pPr marL="914400" lvl="1" indent="-457200">
              <a:buAutoNum type="arabicParenR"/>
            </a:pPr>
            <a:r>
              <a:rPr lang="en-US" dirty="0" smtClean="0"/>
              <a:t>Home Edition Download: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www.lego.com/en-us/mindstorms/downloads/download-software</a:t>
            </a:r>
            <a:endParaRPr lang="en-US" dirty="0"/>
          </a:p>
          <a:p>
            <a:pPr marL="914400" lvl="1" indent="-457200">
              <a:buAutoNum type="arabicParenR"/>
            </a:pPr>
            <a:r>
              <a:rPr lang="en-US" dirty="0" smtClean="0"/>
              <a:t>Education Edition Download: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education.lego.com/en-us/downloads/mindstorms-ev3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40" y="1545184"/>
            <a:ext cx="3162643" cy="1603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40" y="3284251"/>
            <a:ext cx="3162643" cy="24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20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update your firmware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3892"/>
            <a:ext cx="4436076" cy="495227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arenR"/>
            </a:pPr>
            <a:r>
              <a:rPr lang="en-US" dirty="0" smtClean="0"/>
              <a:t>Connect </a:t>
            </a:r>
            <a:r>
              <a:rPr lang="en-US" dirty="0"/>
              <a:t>your EV3 to the computer </a:t>
            </a:r>
            <a:endParaRPr lang="en-US" dirty="0" smtClean="0"/>
          </a:p>
          <a:p>
            <a:pPr marL="457200" indent="-457200">
              <a:buAutoNum type="arabicParenR"/>
            </a:pPr>
            <a:r>
              <a:rPr lang="en-US" dirty="0" smtClean="0"/>
              <a:t>Open </a:t>
            </a:r>
            <a:r>
              <a:rPr lang="en-US" dirty="0"/>
              <a:t>your LEGO MINDSTORMS EV3 </a:t>
            </a:r>
            <a:r>
              <a:rPr lang="en-US" dirty="0" smtClean="0"/>
              <a:t>Software </a:t>
            </a:r>
            <a:r>
              <a:rPr lang="en-US" dirty="0"/>
              <a:t>and go to Tools </a:t>
            </a:r>
            <a:r>
              <a:rPr lang="en-US" dirty="0" smtClean="0"/>
              <a:t>Menu and </a:t>
            </a:r>
            <a:r>
              <a:rPr lang="en-US" dirty="0"/>
              <a:t>click </a:t>
            </a:r>
            <a:r>
              <a:rPr lang="en-US" dirty="0" smtClean="0"/>
              <a:t>“Firmware Update”. </a:t>
            </a:r>
          </a:p>
          <a:p>
            <a:pPr marL="457200" indent="-457200">
              <a:buAutoNum type="arabicParenR"/>
            </a:pPr>
            <a:r>
              <a:rPr lang="en-US" dirty="0" smtClean="0"/>
              <a:t>A </a:t>
            </a:r>
            <a:r>
              <a:rPr lang="en-US" dirty="0"/>
              <a:t>pop-up window will appear, showing you the current firmware on the EV3 </a:t>
            </a:r>
            <a:r>
              <a:rPr lang="en-US" dirty="0" smtClean="0"/>
              <a:t>brick and </a:t>
            </a:r>
            <a:r>
              <a:rPr lang="en-US" dirty="0"/>
              <a:t>any updates available. </a:t>
            </a:r>
          </a:p>
          <a:p>
            <a:pPr marL="457200" indent="-457200">
              <a:buAutoNum type="arabicParenR"/>
            </a:pPr>
            <a:r>
              <a:rPr lang="en-US" dirty="0" smtClean="0"/>
              <a:t>Follow instructions to update your brick. If you are running the Educational version of the software, you will automatically be given Educational editions of the firmware to update.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051" y="1173892"/>
            <a:ext cx="2291499" cy="2528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927" y="4139044"/>
            <a:ext cx="3685745" cy="14580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16927" y="5708822"/>
            <a:ext cx="358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Note: Education Edition are indicated with an “E” at the end of the version number. Home Edition is indicated with a “H”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5444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65" y="439032"/>
            <a:ext cx="8245475" cy="1371600"/>
          </a:xfrm>
        </p:spPr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4886"/>
            <a:ext cx="8245474" cy="4553003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This tutorial was created by Sanjay Seshan and Arvind </a:t>
            </a:r>
            <a:r>
              <a:rPr lang="en-US" sz="1800" dirty="0" err="1"/>
              <a:t>Seshan</a:t>
            </a:r>
            <a:r>
              <a:rPr lang="en-US" sz="1800" dirty="0"/>
              <a:t> </a:t>
            </a:r>
            <a:endParaRPr lang="en-US" sz="1800" dirty="0" smtClean="0"/>
          </a:p>
          <a:p>
            <a:pPr marL="342900" indent="-342900">
              <a:buFont typeface="Arial"/>
              <a:buChar char="•"/>
            </a:pPr>
            <a:r>
              <a:rPr lang="en-US" sz="1800" dirty="0" smtClean="0"/>
              <a:t>More </a:t>
            </a:r>
            <a:r>
              <a:rPr lang="en-US" sz="1800" dirty="0"/>
              <a:t>lessons are available at </a:t>
            </a:r>
            <a:r>
              <a:rPr lang="en-US" sz="1800" dirty="0" smtClean="0"/>
              <a:t>www.ev3lessons.com</a:t>
            </a:r>
            <a:r>
              <a:rPr lang="en-US" sz="1800" b="0" dirty="0"/>
              <a:t/>
            </a:r>
            <a:br>
              <a:rPr lang="en-US" sz="1800" b="0" dirty="0"/>
            </a:br>
            <a:endParaRPr lang="en-US" sz="18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7199" y="4630535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2050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8595" y="3609409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EV3Lessons.com, 2017 Last Update: (2/09/2017)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7450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beginner</Template>
  <TotalTime>6607</TotalTime>
  <Words>395</Words>
  <Application>Microsoft Macintosh PowerPoint</Application>
  <PresentationFormat>On-screen Show (4:3)</PresentationFormat>
  <Paragraphs>46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 Black</vt:lpstr>
      <vt:lpstr>Calibri</vt:lpstr>
      <vt:lpstr>Calibri Light</vt:lpstr>
      <vt:lpstr>Helvetica Neue</vt:lpstr>
      <vt:lpstr>Arial</vt:lpstr>
      <vt:lpstr>beginner</vt:lpstr>
      <vt:lpstr>Custom Design</vt:lpstr>
      <vt:lpstr>BEGINNER PROGRAMMING LESSON</vt:lpstr>
      <vt:lpstr>LESSON OBJECTIVES</vt:lpstr>
      <vt:lpstr>Why bother with updates?</vt:lpstr>
      <vt:lpstr>NOTE: Two EDITIONS</vt:lpstr>
      <vt:lpstr>To update your SOFTWARE</vt:lpstr>
      <vt:lpstr>To update your firmware</vt:lpstr>
      <vt:lpstr>CREDITS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EV3 PROGRAMMING Lesson</dc:title>
  <dc:creator>Sanjay Seshan</dc:creator>
  <cp:lastModifiedBy>Srinivasan Seshan</cp:lastModifiedBy>
  <cp:revision>32</cp:revision>
  <cp:lastPrinted>2017-02-09T14:14:37Z</cp:lastPrinted>
  <dcterms:created xsi:type="dcterms:W3CDTF">2014-08-07T02:19:13Z</dcterms:created>
  <dcterms:modified xsi:type="dcterms:W3CDTF">2017-02-09T15:31:33Z</dcterms:modified>
</cp:coreProperties>
</file>